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6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0" d="100"/>
          <a:sy n="90" d="100"/>
        </p:scale>
        <p:origin x="16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29E55-E7EB-470C-B097-653912B7D8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6DB06F-D39C-4E79-9355-C04F9CC5DD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66FD9-4C54-4A43-B2DE-C02623B3B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1CA54-A62A-47D7-BC9F-5BB1CDFAE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BF1B8-F695-4DD8-9E22-7368504BA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3215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08E8-0DE6-4CF0-B5AA-0C453F266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DC6276-6C1D-4389-8269-9AF75E7D4C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A3FA2-43DC-448E-AF7C-9295D5BCC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14ED3-33F1-4690-A316-51987FF7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05154-C9F8-4439-8CFE-E3AC698A4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1977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AA325D-C396-449E-A987-BF8B0580D7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FC0093-56C5-45F9-A7B7-CF135579F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D74FF-1B18-4E7F-9B9D-3C4D50659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133AA-FAE5-44EE-9C0C-7A6751248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DAE72-A8C7-4B88-AD49-1416DB9B3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8616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6DC54-1798-40FF-A278-1D4B6C387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42C01-949B-4118-B7B7-5D849BE55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110F3-0F02-434F-8B29-AD34B73A1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E016E-D5A4-4757-85E4-07AECD155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10115-FF94-4E08-8942-85DEC75E2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6002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90F67-D959-46A6-A7DF-4576D065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91F5D-6E5E-4114-8D8E-E88D68547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4101D-D4AF-4BDE-A1C7-40D91338C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481DD0-61C7-46FC-9702-7B3A8A864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1C05D-E113-4B49-9DCF-F58089FE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6207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11332-B8BD-4AD6-91BF-E5682E255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8447B-4AEB-4F84-8EED-DB5AF6F864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3A811D-D2B4-4468-95C8-FA664601BD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5C7CCF-140C-47BA-86B2-CC53B36AE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1E040-B5E6-468E-A15C-12854452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8F2CB4-AA97-45A6-958C-29EAF463E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0506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FFBFE-8FFE-47D3-970A-BF6D2BDB0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1BCBB-D0A3-4D4E-9C4F-E325DB87B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6FD3A2-083B-4C01-BF76-FF75AA3B3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CC0F6-E0E6-42CA-9F42-C71A184F24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5CF0F2-6EFA-4F78-AAB0-F433A36F19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B062E-4AB1-4319-AF8C-BBB24FA53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A17F94-EC70-450B-A149-977F1185A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AE6E6D-52CC-43DB-96AA-5FB74FD88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0898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129B6-7B2C-45A5-9E52-FE45A688F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311035-0FBE-42CC-8B01-C672B5AB4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DF0CBF-E854-4049-B562-E2752B206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EF8A6B-11EA-498F-9DC8-0B8FD0748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910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55BD55-6438-4BC6-870F-B48D60949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DF955C-5176-463A-B593-6A2D5BB3E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876554-2EB8-4478-997F-F83891CC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8390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6BB28-FF79-49F2-977F-6186BC351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E4749-A5DE-4D1B-BD78-D786F1AAC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876C13-8F8B-4C46-8447-2F57C818A3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863883-B835-48DD-92C7-66956029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2DCE4-1528-42E9-A6B7-85AE99828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6D42E-5C27-4646-924A-55E56F9C6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7891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09210-A7AB-421F-A552-BE0537DC7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ACB967-DBBE-4520-BB78-5609B5207C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E4A9EB-85D4-463C-8EEF-B08C47825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9649EA-5A59-47EA-B91E-FA5D67C95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83F8D-6C07-4F33-8001-966F6D687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EF394F-18B9-483E-AD3D-93679E817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7409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68671-3896-46BC-92C2-D43D3E600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80612-4AB2-463A-BEBF-718853357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9B2EA6-433A-48D0-81F2-77F30031C0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C0C9C-2450-4780-9473-FCEFFAE8C5D9}" type="datetimeFigureOut">
              <a:rPr lang="pt-BR" smtClean="0"/>
              <a:t>14/03/2018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1BD65-9F37-4CBB-AF62-9125063257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0FC51-08F9-4AC3-A697-A6E8EE463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6CAD6-461B-45EC-8BD3-EC7DBF34465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7047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file:///\\SAO341FS15.latam.corp.yr.com\Intra_WUN\telefonica\851_advisedigital\79693_vivocontrolegiga\Criacao\Layouts\2017\04.LP\19.06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395823A-3414-4A4E-AD1F-101EF01D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37" y="78391"/>
            <a:ext cx="11530361" cy="827881"/>
          </a:xfrm>
        </p:spPr>
        <p:txBody>
          <a:bodyPr>
            <a:normAutofit/>
          </a:bodyPr>
          <a:lstStyle/>
          <a:p>
            <a:pPr algn="l"/>
            <a:r>
              <a:rPr lang="pt-BR" sz="1800" dirty="0"/>
              <a:t>Chrome: menu quebrado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AF2258-79C4-4E05-8253-307B71C1C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6272"/>
            <a:ext cx="12192000" cy="629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576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395823A-3414-4A4E-AD1F-101EF01D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37" y="78391"/>
            <a:ext cx="11530361" cy="827881"/>
          </a:xfrm>
        </p:spPr>
        <p:txBody>
          <a:bodyPr>
            <a:normAutofit/>
          </a:bodyPr>
          <a:lstStyle/>
          <a:p>
            <a:pPr algn="l"/>
            <a:r>
              <a:rPr lang="pt-BR" sz="1800" dirty="0"/>
              <a:t>iPhone 8 Plus – Chrome e Safari : o selo Viva Tudo deve ficar ao lado do endosso da Telefônica, e não embaixo.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C36434-2D78-4EA9-B015-F032ECBF0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564" y="567678"/>
            <a:ext cx="3538306" cy="6290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006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395823A-3414-4A4E-AD1F-101EF01D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37" y="78391"/>
            <a:ext cx="11530361" cy="827881"/>
          </a:xfrm>
        </p:spPr>
        <p:txBody>
          <a:bodyPr>
            <a:normAutofit fontScale="85000" lnSpcReduction="10000"/>
          </a:bodyPr>
          <a:lstStyle/>
          <a:p>
            <a:pPr algn="l"/>
            <a:r>
              <a:rPr lang="pt-BR" sz="1800" dirty="0"/>
              <a:t>Desktop e mobile: melhorar a qualidade do logo Vivo Controle no header da LP desk e mobile. Abaixo caminho do layout, considerem apenas para pegar esta imagem para o header pois o restante está desatualizado.</a:t>
            </a:r>
          </a:p>
          <a:p>
            <a:pPr algn="l"/>
            <a:r>
              <a:rPr lang="pt-BR" sz="1800" dirty="0">
                <a:hlinkClick r:id="rId2" action="ppaction://hlinkfile"/>
              </a:rPr>
              <a:t>\\SAO341FS15.latam.corp.yr.com\Intra_WUN\telefonica\851_advisedigital\79693_vivocontrolegiga\Criacao\Layouts\2017\04.LP\19.06</a:t>
            </a:r>
            <a:endParaRPr lang="pt-BR" sz="1800" dirty="0"/>
          </a:p>
          <a:p>
            <a:pPr algn="l"/>
            <a:endParaRPr lang="pt-BR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14FDBF-336A-46BB-A231-B8413AF90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462" y="3152775"/>
            <a:ext cx="250507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591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395823A-3414-4A4E-AD1F-101EF01D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37" y="78391"/>
            <a:ext cx="11530361" cy="827881"/>
          </a:xfrm>
        </p:spPr>
        <p:txBody>
          <a:bodyPr>
            <a:normAutofit/>
          </a:bodyPr>
          <a:lstStyle/>
          <a:p>
            <a:pPr algn="l"/>
            <a:r>
              <a:rPr lang="pt-BR" sz="1800" dirty="0"/>
              <a:t>Geral: está faltando o chat. Abaixo print da página em produção.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ABE5B1-1571-42F3-B3DE-AF43CA1FD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5" y="1290637"/>
            <a:ext cx="10991850" cy="42767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34C6B4D-DF48-4A84-84AC-AB2A041F71B1}"/>
              </a:ext>
            </a:extLst>
          </p:cNvPr>
          <p:cNvSpPr/>
          <p:nvPr/>
        </p:nvSpPr>
        <p:spPr>
          <a:xfrm>
            <a:off x="8664498" y="3858322"/>
            <a:ext cx="3010829" cy="18399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4973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395823A-3414-4A4E-AD1F-101EF01D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37" y="78391"/>
            <a:ext cx="11530361" cy="827881"/>
          </a:xfrm>
        </p:spPr>
        <p:txBody>
          <a:bodyPr>
            <a:normAutofit/>
          </a:bodyPr>
          <a:lstStyle/>
          <a:p>
            <a:pPr algn="l"/>
            <a:r>
              <a:rPr lang="pt-BR" sz="1800" dirty="0"/>
              <a:t>Chrome: acertar a posição das imagens desta área pois a faixa com o menu está sobrepondo.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B560AA-C96A-44EE-86CC-25A698D5F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654" y="614995"/>
            <a:ext cx="5609063" cy="31027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FB0F1E3-AAAB-4C3C-8384-9BA0FBE39235}"/>
              </a:ext>
            </a:extLst>
          </p:cNvPr>
          <p:cNvSpPr/>
          <p:nvPr/>
        </p:nvSpPr>
        <p:spPr>
          <a:xfrm>
            <a:off x="4382430" y="3271710"/>
            <a:ext cx="1628077" cy="4460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4376FC-0B46-4FD1-B331-19FB36750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5834" y="3572793"/>
            <a:ext cx="5525288" cy="291721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F5FB0B5-6F84-41DB-A035-72C3F428DFA8}"/>
              </a:ext>
            </a:extLst>
          </p:cNvPr>
          <p:cNvSpPr/>
          <p:nvPr/>
        </p:nvSpPr>
        <p:spPr>
          <a:xfrm>
            <a:off x="8939562" y="6043961"/>
            <a:ext cx="1628077" cy="4460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4510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395823A-3414-4A4E-AD1F-101EF01D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37" y="78391"/>
            <a:ext cx="11530361" cy="827881"/>
          </a:xfrm>
        </p:spPr>
        <p:txBody>
          <a:bodyPr>
            <a:normAutofit/>
          </a:bodyPr>
          <a:lstStyle/>
          <a:p>
            <a:pPr algn="l"/>
            <a:r>
              <a:rPr lang="pt-BR" sz="1800" dirty="0"/>
              <a:t>Geral: está faltando o botão de minimizar o FAQ e quando abrimos a pergunta as demais devem se reorganizar, checar comportamento da página em produção no próximo slide.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1DA295-6037-4010-90B4-DBC674B1F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12" y="747712"/>
            <a:ext cx="9477375" cy="5362575"/>
          </a:xfrm>
          <a:prstGeom prst="rect">
            <a:avLst/>
          </a:prstGeom>
        </p:spPr>
      </p:pic>
      <p:sp>
        <p:nvSpPr>
          <p:cNvPr id="4" name="Arrow: Down 3">
            <a:extLst>
              <a:ext uri="{FF2B5EF4-FFF2-40B4-BE49-F238E27FC236}">
                <a16:creationId xmlns:a16="http://schemas.microsoft.com/office/drawing/2014/main" id="{ED726D57-90C8-429B-8AA8-21855EF6AE8D}"/>
              </a:ext>
            </a:extLst>
          </p:cNvPr>
          <p:cNvSpPr/>
          <p:nvPr/>
        </p:nvSpPr>
        <p:spPr>
          <a:xfrm>
            <a:off x="7393259" y="1706137"/>
            <a:ext cx="1182029" cy="1722863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6285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CC5BEE2B-32B7-4E14-B0D6-F6BC1B9D64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657491-F366-43D9-9F3A-BAFE18B5F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5" y="747712"/>
            <a:ext cx="10572750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35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395823A-3414-4A4E-AD1F-101EF01D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37" y="78391"/>
            <a:ext cx="11530361" cy="827881"/>
          </a:xfrm>
        </p:spPr>
        <p:txBody>
          <a:bodyPr>
            <a:normAutofit/>
          </a:bodyPr>
          <a:lstStyle/>
          <a:p>
            <a:pPr algn="l"/>
            <a:r>
              <a:rPr lang="pt-BR" sz="1800" dirty="0"/>
              <a:t>Chrome: as imagens do endosso Telefônica e selo Viva Tudo não carregaram.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177D3E-0AB0-4FF1-BF93-9DA03A57E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075" y="2881312"/>
            <a:ext cx="946785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325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395823A-3414-4A4E-AD1F-101EF01D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37" y="78391"/>
            <a:ext cx="11530361" cy="827881"/>
          </a:xfrm>
        </p:spPr>
        <p:txBody>
          <a:bodyPr>
            <a:normAutofit/>
          </a:bodyPr>
          <a:lstStyle/>
          <a:p>
            <a:pPr algn="l"/>
            <a:r>
              <a:rPr lang="pt-BR" sz="1800" dirty="0"/>
              <a:t>iPhone 8 Plus – Chrome e Safari: os cards devem estar em um carrossel e não um embaixo do outro.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F429E3-ECE0-4075-BCE9-05C3BD25E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1466" y="906272"/>
            <a:ext cx="3036501" cy="539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840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395823A-3414-4A4E-AD1F-101EF01D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37" y="78391"/>
            <a:ext cx="11530361" cy="827881"/>
          </a:xfrm>
        </p:spPr>
        <p:txBody>
          <a:bodyPr>
            <a:normAutofit/>
          </a:bodyPr>
          <a:lstStyle/>
          <a:p>
            <a:pPr algn="l"/>
            <a:r>
              <a:rPr lang="pt-BR" sz="1800" dirty="0"/>
              <a:t>iPhone 8 Plus – Chrome e Safari : ao clicar em ‘+ detalhes’ não consigo ver todo conteúdo desta página, está dando conflito com o scroll da página que está por atrás.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29A46C-E0A8-479E-BEAA-D5297C0EB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491" y="492331"/>
            <a:ext cx="3393340" cy="603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209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395823A-3414-4A4E-AD1F-101EF01D6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537" y="78391"/>
            <a:ext cx="11530361" cy="827881"/>
          </a:xfrm>
        </p:spPr>
        <p:txBody>
          <a:bodyPr>
            <a:normAutofit/>
          </a:bodyPr>
          <a:lstStyle/>
          <a:p>
            <a:pPr algn="l"/>
            <a:r>
              <a:rPr lang="pt-BR" sz="1800" dirty="0"/>
              <a:t>Geral: está faltando o chat a partir de determinada altura do scroll. Print da página em produção.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7C5D3A-419B-4785-9361-D45221728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896" y="785748"/>
            <a:ext cx="3415642" cy="60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16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256</Words>
  <Application>Microsoft Office PowerPoint</Application>
  <PresentationFormat>Widescreen</PresentationFormat>
  <Paragraphs>11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Saraiva, Talita</dc:creator>
  <cp:lastModifiedBy>Saraiva, Talita</cp:lastModifiedBy>
  <cp:revision>5</cp:revision>
  <dcterms:created xsi:type="dcterms:W3CDTF">2018-03-14T21:18:31Z</dcterms:created>
  <dcterms:modified xsi:type="dcterms:W3CDTF">2018-03-14T22:06:07Z</dcterms:modified>
</cp:coreProperties>
</file>

<file path=docProps/thumbnail.jpeg>
</file>